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5930B5-6C8B-4AA5-9EA6-6FB7D830D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11AC0E-3E72-6037-B493-9FD1EFA36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CE8F84-5601-C9C7-4055-1D8F57443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A81893-BD70-E20F-764B-0221017D8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CD573-DFFF-3D28-AFD7-913912FD3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862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10BFFA-103A-0D89-F8D0-6EE653D73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8F371A-7BB6-B506-8E67-30B012B70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BF4C29-E89D-875C-795A-1DBCFAC45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E86C6A-E170-C61E-0BA6-A70C014DB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09B13C-3B84-F62E-F2D1-252F7030E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7530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C3420-832A-E3C3-E6B9-34E72C27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BC5F61-1394-1670-FD19-D88BFCDAA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0173A2-F20E-369C-6640-FF619A5D7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750BA0-4200-AA15-5EE5-0D2E97468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E4D97F-313B-82FF-6F6B-5C3308653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743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83347-6570-CE03-F34B-68D5C5FF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32C928-463F-68E4-B326-B4D8B6EB4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9AF9DFC-769D-B2F1-6167-D59CF184A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6BBC6A-D545-785E-3D4D-2CC9AD1FE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5D6A2D-8461-1DD1-7683-01EF317B5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A45A900-7EA2-5705-0EF5-85EB9675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814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3DC99-BD2F-5D0C-51A7-7C7624A9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34131C-C846-15F5-EC14-5F68E27B8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C1708EB-8F00-C944-8D1C-D145B16A7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DA210A-2185-4E19-FF8C-3F1C94F1D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5B23F90-94D9-3492-D2C4-3C6D2E10AA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D8395EB-2BB8-2713-CFA4-B083A19C0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3772EA6-CE3F-9B70-B811-3BEAE3EA7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EA82E05-764A-6A19-81B0-11A2BA1B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071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87F21B-7A90-3B65-91A3-1CF2FE42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A7572F-F669-150F-2CEC-9E918F49C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07A3136-E784-DC76-366E-791F57CB8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75C465-1BDB-96A4-DF12-533699A1E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154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5F1BF64-C393-93F5-171F-AB519EFCC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E8CD713-4773-6E75-EDDB-9E9E1F81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798938-93D9-E81C-6DFA-D4001D569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2388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49BF67-4B98-FEF6-1A33-5163F219E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01B260-113B-94F8-E356-CB446E9A1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7849EC-2815-6B6B-CA70-4D06A9537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FAECBB-84F3-E853-627D-415D9BA67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7B1071-B94A-2E5A-00D3-E6996FD03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1F372E-BA4D-7A5B-5BC7-B6120223F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042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B21EB-BFB9-000C-88E9-4CCF3069C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F7FA6A-36DB-2739-4E54-B9752D6A16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AB760D-00C2-39DB-BEF0-25D7349CB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6CFC23-4D75-9A4D-8CFC-6DB61D95A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79C1F6-D282-CBB4-A107-6FD46B744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198A4B-D371-F7D6-8749-0C63401C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199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0E14B-A5A9-3E40-1BA5-9E5172E32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47D699-21EA-5389-5666-4A4CDBE95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BF5125-2036-9F88-FD34-EFD509D6F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0CA6F9-DCCC-BACA-EA44-9681CC3AF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44C344-84B8-62C1-2BDD-453821FDB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8217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C791931-FE87-2F2A-0709-1A796371A0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858C5F1-D413-81CB-9A49-CA92B9995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2C3238-FA2A-9CDF-4379-867ADC930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ED72F1-9768-A8C7-8F4B-553966C66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40171-65A8-6025-3513-EDF40663A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243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F85B2BA-7A96-7737-DD8B-DA5F76BDA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644498-3949-5BCE-F582-EA6BE30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46820E-AF15-DAA4-55E0-3C163458C4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EE14B-E379-644A-8334-69DE5F22AAD2}" type="datetimeFigureOut">
              <a:rPr lang="es-MX" smtClean="0"/>
              <a:t>08/10/25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EDB90C-114B-68E8-B346-460867A18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9E052B-AC5E-FDED-FB9E-4D252524E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D72269-7EA4-E14D-8176-9D2CC631D66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3369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B3CE76-E3EF-81B2-A675-654FC4B32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0" b="8097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F96178-F057-5624-DCC5-8772E2892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76067" y="1798591"/>
            <a:ext cx="3445765" cy="1895475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s-MX" sz="5900" dirty="0">
                <a:latin typeface="Cooper Black" panose="020F0502020204030204" pitchFamily="34" charset="0"/>
              </a:rPr>
              <a:t>TACON MADRE</a:t>
            </a:r>
            <a:br>
              <a:rPr lang="es-MX" sz="5900" dirty="0">
                <a:latin typeface="Cooper Black" panose="020F0502020204030204" pitchFamily="34" charset="0"/>
              </a:rPr>
            </a:br>
            <a:r>
              <a:rPr lang="es-MX" sz="2700" dirty="0" err="1">
                <a:latin typeface="Britannic Bold" panose="020B0903060703020204" pitchFamily="34" charset="77"/>
              </a:rPr>
              <a:t>Freemíun</a:t>
            </a:r>
            <a:r>
              <a:rPr lang="es-MX" sz="2000" dirty="0">
                <a:latin typeface="Cooper Black" panose="020F0502020204030204" pitchFamily="34" charset="0"/>
              </a:rPr>
              <a:t> </a:t>
            </a:r>
            <a:endParaRPr lang="es-MX" sz="5900" dirty="0">
              <a:latin typeface="Cooper Black" panose="020F050202020403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C5EF92-1609-4E0D-260C-257A0F117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7328" y="4629234"/>
            <a:ext cx="613623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es-MX" dirty="0"/>
              <a:t>Yamil-Gama-Juan-Luis-Carlos-Alejandro- Carlos rojas </a:t>
            </a:r>
          </a:p>
        </p:txBody>
      </p:sp>
    </p:spTree>
    <p:extLst>
      <p:ext uri="{BB962C8B-B14F-4D97-AF65-F5344CB8AC3E}">
        <p14:creationId xmlns:p14="http://schemas.microsoft.com/office/powerpoint/2010/main" val="3170170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1610E3-9615-A9CD-329F-715A9C8CD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s-MX" sz="5400" dirty="0">
                <a:latin typeface="Aharoni" panose="02010803020104030203" pitchFamily="2" charset="-79"/>
                <a:cs typeface="Aharoni" panose="02010803020104030203" pitchFamily="2" charset="-79"/>
              </a:rPr>
              <a:t>Propuesta de valor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0BBCF3-FAE6-DC93-981E-DD0F480EF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000" dirty="0"/>
              <a:t>¿</a:t>
            </a:r>
            <a:r>
              <a:rPr lang="es-MX" sz="2000" b="1" dirty="0"/>
              <a:t>Qué ofrecemos y a quién?</a:t>
            </a:r>
          </a:p>
          <a:p>
            <a:pPr marL="0" indent="0">
              <a:buNone/>
            </a:pPr>
            <a:r>
              <a:rPr lang="es-MX" sz="2000" dirty="0"/>
              <a:t>En “</a:t>
            </a:r>
            <a:r>
              <a:rPr lang="es-MX" sz="2000" dirty="0" err="1"/>
              <a:t>Tacon</a:t>
            </a:r>
            <a:r>
              <a:rPr lang="es-MX" sz="2000" dirty="0"/>
              <a:t> Madre” ofrecemos tacos con auténtico sabor mexicano, elaborados con ingredientes frescos y de calidad, en un ambiente alegre y familiar.</a:t>
            </a:r>
          </a:p>
          <a:p>
            <a:pPr marL="0" indent="0">
              <a:buNone/>
            </a:pPr>
            <a:r>
              <a:rPr lang="es-MX" sz="2000" dirty="0"/>
              <a:t>Nos dirigimos a jóvenes, familias y trabajadores que buscan buena comida, rapidez y un toque de diversión.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7A03F0-67C5-04ED-7B64-6E8C4F31A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0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24036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99F712-F9CA-81DA-7015-D93BE266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s-MX" sz="5400"/>
              <a:t>¿Cómo funciona el modelo Freemiun?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811090-17C6-41DC-8AF1-5A809D9F7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" r="5319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0FE557-0CA9-64F9-5A41-6065B78B6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1300" b="1" dirty="0"/>
              <a:t>Promoción principal:</a:t>
            </a:r>
          </a:p>
          <a:p>
            <a:pPr marL="0" indent="0">
              <a:buNone/>
            </a:pPr>
            <a:r>
              <a:rPr lang="es-MX" sz="1300" dirty="0"/>
              <a:t>Por cada orden de 5 tacos, el cliente recibe 1 taco gratis.</a:t>
            </a:r>
            <a:br>
              <a:rPr lang="es-MX" sz="1300" dirty="0"/>
            </a:br>
            <a:endParaRPr lang="es-MX" sz="1300" dirty="0"/>
          </a:p>
          <a:p>
            <a:pPr marL="0" indent="0">
              <a:buNone/>
            </a:pPr>
            <a:r>
              <a:rPr lang="es-MX" sz="1300" dirty="0"/>
              <a:t> -Esta dinámica permite que las personas prueben más sabores sin pagar extra, lo que genera curiosidad y satisfacción.</a:t>
            </a:r>
          </a:p>
          <a:p>
            <a:pPr marL="0" indent="0">
              <a:buNone/>
            </a:pPr>
            <a:r>
              <a:rPr lang="es-MX" sz="1300" dirty="0"/>
              <a:t> -Al sentir que reciben “más por su dinero”, los clientes valoran la experiencia y regresan con frecuencia.</a:t>
            </a:r>
          </a:p>
          <a:p>
            <a:pPr marL="0" indent="0">
              <a:buNone/>
            </a:pPr>
            <a:r>
              <a:rPr lang="es-MX" sz="1300" dirty="0"/>
              <a:t>-También ayuda a que los nuevos clientes se animen a probar la </a:t>
            </a:r>
            <a:r>
              <a:rPr lang="es-MX" sz="1300" dirty="0" err="1"/>
              <a:t>taquería</a:t>
            </a:r>
            <a:r>
              <a:rPr lang="es-MX" sz="1300" dirty="0"/>
              <a:t> por primera vez, atraídos por la promoción.</a:t>
            </a:r>
          </a:p>
          <a:p>
            <a:pPr marL="0" indent="0">
              <a:buNone/>
            </a:pPr>
            <a:r>
              <a:rPr lang="es-MX" sz="1300" dirty="0"/>
              <a:t>-Con el tiempo, esta estrategia construye fidelidad y confianza, lo que convierte a los clientes ocasionales en clientes frecuentes.</a:t>
            </a:r>
          </a:p>
          <a:p>
            <a:pPr marL="0" indent="0">
              <a:buNone/>
            </a:pPr>
            <a:r>
              <a:rPr lang="es-MX" sz="1300" dirty="0"/>
              <a:t> </a:t>
            </a:r>
            <a:r>
              <a:rPr lang="es-MX" sz="1300" b="1" dirty="0"/>
              <a:t>Resultado:</a:t>
            </a:r>
          </a:p>
          <a:p>
            <a:pPr marL="0" indent="0">
              <a:buNone/>
            </a:pPr>
            <a:r>
              <a:rPr lang="es-MX" sz="1300" dirty="0"/>
              <a:t>Más ventas por volumen, más clientes satisfechos y una comunidad de amantes del taco que recomiendan “Tacón Madre” a otros.</a:t>
            </a:r>
          </a:p>
        </p:txBody>
      </p:sp>
    </p:spTree>
    <p:extLst>
      <p:ext uri="{BB962C8B-B14F-4D97-AF65-F5344CB8AC3E}">
        <p14:creationId xmlns:p14="http://schemas.microsoft.com/office/powerpoint/2010/main" val="3876541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FE89C0-A81E-3783-907F-0E7EDE139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s-MX" b="1" dirty="0"/>
              <a:t>Generación de ingreso</a:t>
            </a:r>
            <a:r>
              <a:rPr lang="es-MX" dirty="0"/>
              <a:t>s  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1059AB-8B2F-53ED-895A-AF83D94CE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47" y="511293"/>
            <a:ext cx="4249251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0EAB63-BF9D-1AD3-2885-A078B9812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500" dirty="0">
                <a:effectLst/>
                <a:latin typeface=".AppleSystemUIFont"/>
              </a:rPr>
              <a:t>-Tacón Madre genera ingresos principalmente por la venta de tacos, bebidas y combos.</a:t>
            </a:r>
          </a:p>
          <a:p>
            <a:pPr marL="0" indent="0">
              <a:buNone/>
            </a:pPr>
            <a:r>
              <a:rPr lang="es-MX" sz="2500" dirty="0">
                <a:latin typeface=".AppleSystemUIFont"/>
              </a:rPr>
              <a:t>-</a:t>
            </a:r>
            <a:r>
              <a:rPr lang="es-MX" sz="2500" dirty="0">
                <a:effectLst/>
                <a:latin typeface=".AppleSystemUIFont"/>
              </a:rPr>
              <a:t>También ofrecemos paquetes para eventos y pedidos a domicilio. </a:t>
            </a:r>
          </a:p>
          <a:p>
            <a:pPr marL="0" indent="0">
              <a:buNone/>
            </a:pPr>
            <a:r>
              <a:rPr lang="es-MX" sz="2500" dirty="0">
                <a:effectLst/>
                <a:latin typeface=".AppleSystemUIFont"/>
              </a:rPr>
              <a:t>Además, tenemos un producto especial: nuestra “Salsa Madre”, una salsa exclusiva que también se vende por separado.</a:t>
            </a:r>
          </a:p>
        </p:txBody>
      </p:sp>
    </p:spTree>
    <p:extLst>
      <p:ext uri="{BB962C8B-B14F-4D97-AF65-F5344CB8AC3E}">
        <p14:creationId xmlns:p14="http://schemas.microsoft.com/office/powerpoint/2010/main" val="2695262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4747941-77B3-25B3-3A6D-F6B9E24C4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8"/>
          <a:stretch>
            <a:fillRect/>
          </a:stretch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20586FD-FA78-7D2A-9CD5-4F38DD600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es-MX" b="1" dirty="0"/>
              <a:t>Atracción y retención de clientes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9CD996-F9B6-AE00-318F-94DDD71B5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500" dirty="0">
                <a:effectLst/>
                <a:latin typeface=".AppleSystemUIFont"/>
              </a:rPr>
              <a:t>Para atraer clientes usamos redes sociales con fotos llamativas y promociones como el taco gratis por cada 5.</a:t>
            </a:r>
          </a:p>
          <a:p>
            <a:pPr marL="0" indent="0">
              <a:buNone/>
            </a:pPr>
            <a:endParaRPr lang="es-MX" sz="2500" dirty="0">
              <a:effectLst/>
              <a:latin typeface=".AppleSystemUIFont"/>
            </a:endParaRPr>
          </a:p>
          <a:p>
            <a:pPr marL="0" indent="0">
              <a:buNone/>
            </a:pPr>
            <a:r>
              <a:rPr lang="es-MX" sz="2500" dirty="0">
                <a:effectLst/>
                <a:latin typeface=".AppleSystemUIFont"/>
              </a:rPr>
              <a:t>Además, tenemos música y un ambiente alegre que hace que la gente quiera volver.</a:t>
            </a:r>
          </a:p>
          <a:p>
            <a:pPr marL="0" indent="0">
              <a:buNone/>
            </a:pPr>
            <a:endParaRPr lang="es-MX" sz="2500" dirty="0">
              <a:effectLst/>
              <a:latin typeface=".AppleSystemUIFont"/>
            </a:endParaRPr>
          </a:p>
          <a:p>
            <a:pPr marL="0" indent="0">
              <a:buNone/>
            </a:pPr>
            <a:r>
              <a:rPr lang="es-MX" sz="2500" dirty="0">
                <a:effectLst/>
                <a:latin typeface=".AppleSystemUIFont"/>
              </a:rPr>
              <a:t>Para retenerlos, usamos una tarjeta de cliente frecuente y promociones por cumpleaños.</a:t>
            </a:r>
          </a:p>
        </p:txBody>
      </p:sp>
    </p:spTree>
    <p:extLst>
      <p:ext uri="{BB962C8B-B14F-4D97-AF65-F5344CB8AC3E}">
        <p14:creationId xmlns:p14="http://schemas.microsoft.com/office/powerpoint/2010/main" val="564223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2973D2-4890-3064-464D-15A69F548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s-MX" sz="5400"/>
              <a:t>Conclusión  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67E6CC-DADE-3C0A-3F66-C511872DA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s-MX" sz="1900">
                <a:effectLst/>
                <a:latin typeface=".AppleSystemUIFont"/>
              </a:rPr>
              <a:t>En conclusión, Tacón Madre combina sabor, promociones atractivas y una experiencia cercana con el cliente.</a:t>
            </a:r>
          </a:p>
          <a:p>
            <a:r>
              <a:rPr lang="es-MX" sz="1900">
                <a:effectLst/>
                <a:latin typeface=".AppleSystemUIFont"/>
              </a:rPr>
              <a:t>Nuestro modelo Freemium es rentable, fácil de aplicar y muy efectivo para atraer nuevos comensales.</a:t>
            </a:r>
          </a:p>
          <a:p>
            <a:r>
              <a:rPr lang="es-MX" sz="1900">
                <a:effectLst/>
                <a:latin typeface=".AppleSystemUIFont"/>
              </a:rPr>
              <a:t>Creemos que con esta estrategia podemos lograr una taquería creativa, rentable y con mucho sabor mexicano.</a:t>
            </a:r>
          </a:p>
          <a:p>
            <a:endParaRPr lang="es-MX" sz="190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209A5A-99A5-60D4-8151-8C4D7DA23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97162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6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TACON MADRE Freemíun </vt:lpstr>
      <vt:lpstr>Propuesta de valor </vt:lpstr>
      <vt:lpstr>¿Cómo funciona el modelo Freemiun?</vt:lpstr>
      <vt:lpstr>Generación de ingresos  </vt:lpstr>
      <vt:lpstr>Atracción y retención de clientes </vt:lpstr>
      <vt:lpstr>Conclusión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TACON MADRE Freemíun </dc:title>
  <dc:creator>YAMIL SARMIENTO LARIOS</dc:creator>
  <cp:lastModifiedBy>YAMIL SARMIENTO LARIOS</cp:lastModifiedBy>
  <cp:revision>1</cp:revision>
  <dcterms:created xsi:type="dcterms:W3CDTF">2025-10-08T17:15:24Z</dcterms:created>
  <dcterms:modified xsi:type="dcterms:W3CDTF">2025-10-08T17:53:04Z</dcterms:modified>
</cp:coreProperties>
</file>